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60"/>
  </p:normalViewPr>
  <p:slideViewPr>
    <p:cSldViewPr>
      <p:cViewPr varScale="1">
        <p:scale>
          <a:sx n="46" d="100"/>
          <a:sy n="46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DEA805-B1DA-484A-8721-459FACC773BC}" type="datetimeFigureOut">
              <a:rPr lang="es-VE" smtClean="0"/>
              <a:t>09/03/2014</a:t>
            </a:fld>
            <a:endParaRPr lang="es-VE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864C5EC-7F88-4736-9A79-8DF1E45C2FD6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428604"/>
            <a:ext cx="5429288" cy="1857388"/>
          </a:xfrm>
        </p:spPr>
        <p:txBody>
          <a:bodyPr>
            <a:normAutofit/>
          </a:bodyPr>
          <a:lstStyle/>
          <a:p>
            <a:pPr algn="ctr"/>
            <a:r>
              <a:rPr lang="es-VE" sz="3200" dirty="0" smtClean="0">
                <a:solidFill>
                  <a:schemeClr val="accent5">
                    <a:lumMod val="75000"/>
                  </a:schemeClr>
                </a:solidFill>
              </a:rPr>
              <a:t>Facultad de ciencias químicas extensión ocozocoautla</a:t>
            </a:r>
            <a:endParaRPr lang="es-VE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2928934"/>
            <a:ext cx="7772400" cy="22860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VE" b="1" dirty="0" smtClean="0">
                <a:solidFill>
                  <a:srgbClr val="003399"/>
                </a:solidFill>
              </a:rPr>
              <a:t>Tema: 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El perfil deseable del químico </a:t>
            </a:r>
            <a:r>
              <a:rPr lang="es-VE" b="1" dirty="0" err="1" smtClean="0">
                <a:solidFill>
                  <a:schemeClr val="accent5">
                    <a:lumMod val="75000"/>
                  </a:schemeClr>
                </a:solidFill>
              </a:rPr>
              <a:t>farmacobiologo</a:t>
            </a:r>
            <a:endParaRPr lang="es-VE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s-VE" b="1" dirty="0" smtClean="0">
              <a:solidFill>
                <a:srgbClr val="003399"/>
              </a:solidFill>
            </a:endParaRPr>
          </a:p>
          <a:p>
            <a:pPr algn="l"/>
            <a:r>
              <a:rPr lang="es-VE" b="1" dirty="0" smtClean="0">
                <a:solidFill>
                  <a:srgbClr val="003399"/>
                </a:solidFill>
              </a:rPr>
              <a:t>Integrantes: 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Diana Laura Hernández </a:t>
            </a:r>
            <a:r>
              <a:rPr lang="es-VE" b="1" dirty="0" err="1" smtClean="0">
                <a:solidFill>
                  <a:schemeClr val="accent5">
                    <a:lumMod val="75000"/>
                  </a:schemeClr>
                </a:solidFill>
              </a:rPr>
              <a:t>Nigenda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, Julio 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lejandro 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orres Maldonado, Karina </a:t>
            </a:r>
            <a:r>
              <a:rPr lang="es-VE" b="1" dirty="0" err="1" smtClean="0">
                <a:solidFill>
                  <a:schemeClr val="accent5">
                    <a:lumMod val="75000"/>
                  </a:schemeClr>
                </a:solidFill>
              </a:rPr>
              <a:t>Jeraldine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 Cueto Lira, Orlando Hernández 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guilar y Ana Laura Morales González.</a:t>
            </a:r>
          </a:p>
          <a:p>
            <a:pPr algn="l"/>
            <a:endParaRPr lang="es-VE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s-VE" b="1" dirty="0" smtClean="0">
                <a:solidFill>
                  <a:srgbClr val="003399"/>
                </a:solidFill>
              </a:rPr>
              <a:t>Docente: 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Carlos Chacón </a:t>
            </a:r>
            <a:r>
              <a:rPr lang="es-VE" b="1" dirty="0" err="1" smtClean="0">
                <a:solidFill>
                  <a:schemeClr val="accent5">
                    <a:lumMod val="75000"/>
                  </a:schemeClr>
                </a:solidFill>
              </a:rPr>
              <a:t>Zenteno</a:t>
            </a: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algn="l"/>
            <a:endParaRPr lang="es-V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642918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4 Imagen" descr="http://paginas.fisica.uson.mx/eff.2013/wp-content/uploads/2013/04/Logo_unach.gif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00034" y="592933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>
                <a:solidFill>
                  <a:srgbClr val="003399"/>
                </a:solidFill>
              </a:rPr>
              <a:t>10/03/14</a:t>
            </a:r>
            <a:endParaRPr lang="es-VE" b="1" dirty="0">
              <a:solidFill>
                <a:srgbClr val="003399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86314" y="585789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>
                <a:solidFill>
                  <a:srgbClr val="003399"/>
                </a:solidFill>
              </a:rPr>
              <a:t>Ocozocoautla de </a:t>
            </a:r>
            <a:r>
              <a:rPr lang="es-VE" b="1" dirty="0" err="1" smtClean="0">
                <a:solidFill>
                  <a:srgbClr val="003399"/>
                </a:solidFill>
              </a:rPr>
              <a:t>espinoza</a:t>
            </a:r>
            <a:r>
              <a:rPr lang="es-VE" b="1" dirty="0" smtClean="0">
                <a:solidFill>
                  <a:srgbClr val="003399"/>
                </a:solidFill>
              </a:rPr>
              <a:t> </a:t>
            </a:r>
            <a:endParaRPr lang="es-VE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3214686"/>
            <a:ext cx="7772400" cy="2928958"/>
          </a:xfrm>
        </p:spPr>
        <p:txBody>
          <a:bodyPr>
            <a:normAutofit/>
          </a:bodyPr>
          <a:lstStyle/>
          <a:p>
            <a:pPr algn="just"/>
            <a:r>
              <a:rPr lang="es-VE" b="1" dirty="0" smtClean="0">
                <a:solidFill>
                  <a:srgbClr val="002060"/>
                </a:solidFill>
              </a:rPr>
              <a:t>Objetivo general: </a:t>
            </a:r>
            <a:r>
              <a:rPr lang="es-VE" b="1" dirty="0" smtClean="0">
                <a:solidFill>
                  <a:srgbClr val="003399"/>
                </a:solidFill>
              </a:rPr>
              <a:t>que el alumno conozca las funciones que desempeñara en un futuro en el campo laboral para ayudar a la sociedad.</a:t>
            </a:r>
          </a:p>
          <a:p>
            <a:pPr algn="l"/>
            <a:endParaRPr lang="es-VE" b="1" dirty="0" smtClean="0">
              <a:solidFill>
                <a:srgbClr val="003399"/>
              </a:solidFill>
            </a:endParaRPr>
          </a:p>
          <a:p>
            <a:pPr algn="just"/>
            <a:r>
              <a:rPr lang="es-VE" b="1" dirty="0" smtClean="0">
                <a:solidFill>
                  <a:srgbClr val="002060"/>
                </a:solidFill>
              </a:rPr>
              <a:t>Objetivo: </a:t>
            </a:r>
            <a:r>
              <a:rPr lang="es-VE" b="1" dirty="0" smtClean="0">
                <a:solidFill>
                  <a:srgbClr val="003399"/>
                </a:solidFill>
              </a:rPr>
              <a:t>especifico: el alumno identificara, conocerá y comprenderá que la carrera persigue metódicamente propósitos deseables de formación profesional y a la vez construye propuestas de solución a problemas cotidianos. </a:t>
            </a:r>
          </a:p>
          <a:p>
            <a:pPr algn="l"/>
            <a:endParaRPr lang="es-VE" b="1" dirty="0">
              <a:solidFill>
                <a:srgbClr val="003399"/>
              </a:solidFill>
            </a:endParaRPr>
          </a:p>
        </p:txBody>
      </p:sp>
      <p:pic>
        <p:nvPicPr>
          <p:cNvPr id="4" name="3 Imagen" descr="http://paginas.fisica.uson.mx/eff.2013/wp-content/uploads/2013/04/Logo_unach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642918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714480" y="428604"/>
            <a:ext cx="5429288" cy="1857388"/>
          </a:xfrm>
        </p:spPr>
        <p:txBody>
          <a:bodyPr>
            <a:normAutofit/>
          </a:bodyPr>
          <a:lstStyle/>
          <a:p>
            <a:pPr algn="ctr"/>
            <a:r>
              <a:rPr lang="es-VE" sz="3200" dirty="0" smtClean="0">
                <a:solidFill>
                  <a:schemeClr val="accent5">
                    <a:lumMod val="75000"/>
                  </a:schemeClr>
                </a:solidFill>
              </a:rPr>
              <a:t>Facultad de ciencias químicas extensión ocozocoautla</a:t>
            </a:r>
            <a:endParaRPr lang="es-VE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85918" y="642918"/>
            <a:ext cx="4929222" cy="857256"/>
          </a:xfrm>
        </p:spPr>
        <p:txBody>
          <a:bodyPr>
            <a:normAutofit/>
          </a:bodyPr>
          <a:lstStyle/>
          <a:p>
            <a:r>
              <a:rPr lang="es-VE" sz="3200" dirty="0" smtClean="0">
                <a:solidFill>
                  <a:srgbClr val="336699"/>
                </a:solidFill>
              </a:rPr>
              <a:t>4.1 Perfil de ingreso</a:t>
            </a:r>
            <a:endParaRPr lang="es-VE" sz="3200" dirty="0">
              <a:solidFill>
                <a:srgbClr val="336699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857620" y="2571744"/>
            <a:ext cx="4637156" cy="3857652"/>
          </a:xfrm>
        </p:spPr>
        <p:txBody>
          <a:bodyPr>
            <a:normAutofit/>
          </a:bodyPr>
          <a:lstStyle/>
          <a:p>
            <a:pPr algn="just"/>
            <a:r>
              <a:rPr lang="es-VE" b="1" dirty="0" smtClean="0">
                <a:solidFill>
                  <a:srgbClr val="002060"/>
                </a:solidFill>
              </a:rPr>
              <a:t>Es recomendable que el estudiante que desee ingresar a la carrera de QFB haya cursado el área  </a:t>
            </a:r>
            <a:r>
              <a:rPr lang="es-VE" b="1" dirty="0" smtClean="0">
                <a:solidFill>
                  <a:srgbClr val="002060"/>
                </a:solidFill>
              </a:rPr>
              <a:t>de químico –biólogo </a:t>
            </a:r>
            <a:r>
              <a:rPr lang="es-VE" b="1" dirty="0" smtClean="0">
                <a:solidFill>
                  <a:srgbClr val="002060"/>
                </a:solidFill>
              </a:rPr>
              <a:t>con objeto de que pueda tener los conocimientos básicos en Física, Química, Matemáticas y Biología que le permitirán cursar exitosamente las asignaturas del plan de estudios.</a:t>
            </a:r>
            <a:endParaRPr lang="es-VE" b="1" dirty="0">
              <a:solidFill>
                <a:srgbClr val="002060"/>
              </a:solidFill>
            </a:endParaRPr>
          </a:p>
        </p:txBody>
      </p:sp>
      <p:pic>
        <p:nvPicPr>
          <p:cNvPr id="4" name="3 Imagen" descr="http://paginas.fisica.uson.mx/eff.2013/wp-content/uploads/2013/04/Logo_unach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642918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Perfiles\Administrador\Escritorio\empleabilidad_4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214686"/>
            <a:ext cx="3269662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Perfiles\Administrador\Escritorio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00372"/>
            <a:ext cx="2714644" cy="2714644"/>
          </a:xfrm>
          <a:prstGeom prst="rect">
            <a:avLst/>
          </a:prstGeom>
          <a:noFill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57554" y="2714620"/>
            <a:ext cx="5129194" cy="364333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s-VE" sz="2800" b="1" dirty="0" smtClean="0">
                <a:solidFill>
                  <a:schemeClr val="accent5">
                    <a:lumMod val="75000"/>
                  </a:schemeClr>
                </a:solidFill>
              </a:rPr>
              <a:t>También es importante que posea los siguientes rasgos</a:t>
            </a:r>
            <a:r>
              <a:rPr lang="es-VE" sz="28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endParaRPr lang="es-VE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  • Capacidad de análisis, síntesis y habilidad numérica </a:t>
            </a:r>
            <a:b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  • Capacidad creativa e innovadora </a:t>
            </a:r>
            <a:b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  • Disposición y capacidad para la investigación </a:t>
            </a:r>
            <a:b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  • Destreza para el manejo de técnicas básicas de laboratorio </a:t>
            </a:r>
            <a:b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  • Capacidad de trabajar en equipo </a:t>
            </a:r>
            <a:b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VE" b="1" dirty="0" smtClean="0">
                <a:solidFill>
                  <a:schemeClr val="accent5">
                    <a:lumMod val="75000"/>
                  </a:schemeClr>
                </a:solidFill>
              </a:rPr>
              <a:t>  • Alto sentido de responsabilidad e integridad moral</a:t>
            </a:r>
          </a:p>
          <a:p>
            <a:endParaRPr lang="es-VE" dirty="0"/>
          </a:p>
        </p:txBody>
      </p:sp>
      <p:pic>
        <p:nvPicPr>
          <p:cNvPr id="4" name="3 Imagen" descr="http://paginas.fisica.uson.mx/eff.2013/wp-content/uploads/2013/04/Logo_unach.gif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642918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1857356" y="642918"/>
            <a:ext cx="4929222" cy="857256"/>
          </a:xfrm>
        </p:spPr>
        <p:txBody>
          <a:bodyPr>
            <a:normAutofit/>
          </a:bodyPr>
          <a:lstStyle/>
          <a:p>
            <a:r>
              <a:rPr lang="es-VE" sz="3200" dirty="0" smtClean="0">
                <a:solidFill>
                  <a:srgbClr val="336699"/>
                </a:solidFill>
              </a:rPr>
              <a:t>4.1 Perfil de  ingreso</a:t>
            </a:r>
            <a:endParaRPr lang="es-VE" sz="3200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71670" y="571480"/>
            <a:ext cx="4708594" cy="642942"/>
          </a:xfrm>
        </p:spPr>
        <p:txBody>
          <a:bodyPr>
            <a:normAutofit/>
          </a:bodyPr>
          <a:lstStyle/>
          <a:p>
            <a:r>
              <a:rPr lang="es-VE" sz="3200" dirty="0" smtClean="0">
                <a:solidFill>
                  <a:srgbClr val="336699"/>
                </a:solidFill>
              </a:rPr>
              <a:t>4.2 perfil de egreso </a:t>
            </a:r>
            <a:endParaRPr lang="es-VE" sz="3200" dirty="0">
              <a:solidFill>
                <a:srgbClr val="336699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7772400" cy="4143404"/>
          </a:xfrm>
        </p:spPr>
        <p:txBody>
          <a:bodyPr>
            <a:normAutofit/>
          </a:bodyPr>
          <a:lstStyle/>
          <a:p>
            <a:pPr algn="just"/>
            <a:r>
              <a:rPr lang="es-VE" b="1" dirty="0" smtClean="0">
                <a:solidFill>
                  <a:srgbClr val="002060"/>
                </a:solidFill>
              </a:rPr>
              <a:t>El Químico Farmacéutico Biólogo es un profesional de nivel universitario que reúne los conocimientos, habilidades, destrezas y actitudes necesarios para resolver los problemas de la química de la vida en todo lo relacionado con el diagnóstico y prevención de </a:t>
            </a:r>
            <a:r>
              <a:rPr lang="es-VE" b="1" dirty="0" smtClean="0">
                <a:solidFill>
                  <a:srgbClr val="002060"/>
                </a:solidFill>
              </a:rPr>
              <a:t>la enfermedad </a:t>
            </a:r>
            <a:r>
              <a:rPr lang="es-VE" b="1" dirty="0" smtClean="0">
                <a:solidFill>
                  <a:srgbClr val="002060"/>
                </a:solidFill>
              </a:rPr>
              <a:t>así como el tratamiento y recuperación de la salud del hombre; haciendo énfasis en las áreas farmacéutica, de diagnóstico clínico, alimentaria, ambiental y biotecnológica</a:t>
            </a:r>
            <a:r>
              <a:rPr lang="es-VE" b="1" dirty="0" smtClean="0">
                <a:solidFill>
                  <a:srgbClr val="002060"/>
                </a:solidFill>
              </a:rPr>
              <a:t>. Con </a:t>
            </a:r>
            <a:r>
              <a:rPr lang="es-VE" b="1" dirty="0" smtClean="0">
                <a:solidFill>
                  <a:srgbClr val="002060"/>
                </a:solidFill>
              </a:rPr>
              <a:t>esta plataforma integral el Químico Farmacéutico Biólogo tendrá las bases firmes para realizar estudios de posgrado en disciplinas afines a su campo de conocimiento.</a:t>
            </a:r>
            <a:endParaRPr lang="es-VE" b="1" dirty="0">
              <a:solidFill>
                <a:srgbClr val="002060"/>
              </a:solidFill>
            </a:endParaRPr>
          </a:p>
        </p:txBody>
      </p:sp>
      <p:pic>
        <p:nvPicPr>
          <p:cNvPr id="4" name="3 Imagen" descr="http://paginas.fisica.uson.mx/eff.2013/wp-content/uploads/2013/04/Logo_unach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571480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571480"/>
            <a:ext cx="4500594" cy="1363014"/>
          </a:xfrm>
        </p:spPr>
        <p:txBody>
          <a:bodyPr>
            <a:normAutofit/>
          </a:bodyPr>
          <a:lstStyle/>
          <a:p>
            <a:pPr algn="ctr"/>
            <a:r>
              <a:rPr lang="es-VE" sz="3200" dirty="0" smtClean="0">
                <a:solidFill>
                  <a:srgbClr val="336699"/>
                </a:solidFill>
              </a:rPr>
              <a:t>4.3 perfil deseable del profesional</a:t>
            </a:r>
            <a:endParaRPr lang="es-VE" sz="3200" dirty="0">
              <a:solidFill>
                <a:srgbClr val="336699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488" y="2500306"/>
            <a:ext cx="5629260" cy="392909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VE" sz="2400" b="1" dirty="0" smtClean="0">
                <a:solidFill>
                  <a:srgbClr val="002060"/>
                </a:solidFill>
              </a:rPr>
              <a:t>El químico </a:t>
            </a:r>
            <a:r>
              <a:rPr lang="es-VE" sz="2400" b="1" dirty="0" err="1" smtClean="0">
                <a:solidFill>
                  <a:srgbClr val="002060"/>
                </a:solidFill>
              </a:rPr>
              <a:t>farmacobiologo</a:t>
            </a:r>
            <a:r>
              <a:rPr lang="es-VE" sz="2400" b="1" dirty="0" smtClean="0">
                <a:solidFill>
                  <a:srgbClr val="002060"/>
                </a:solidFill>
              </a:rPr>
              <a:t> deberá estar capacitado para desempeñarse en los siguientes  ámbitos laborales:</a:t>
            </a:r>
          </a:p>
          <a:p>
            <a:pPr algn="just"/>
            <a:endParaRPr lang="es-VE" sz="2400" b="1" dirty="0" smtClean="0">
              <a:solidFill>
                <a:srgbClr val="002060"/>
              </a:solidFill>
            </a:endParaRPr>
          </a:p>
          <a:p>
            <a:pPr algn="just"/>
            <a:r>
              <a:rPr lang="es-VE" sz="2400" b="1" dirty="0" smtClean="0">
                <a:solidFill>
                  <a:srgbClr val="002060"/>
                </a:solidFill>
              </a:rPr>
              <a:t>Sector publico</a:t>
            </a:r>
          </a:p>
          <a:p>
            <a:pPr algn="just"/>
            <a:endParaRPr lang="es-VE" sz="2400" b="1" dirty="0" smtClean="0">
              <a:solidFill>
                <a:srgbClr val="00206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 </a:t>
            </a:r>
            <a:r>
              <a:rPr lang="es-VE" b="1" dirty="0" smtClean="0">
                <a:solidFill>
                  <a:srgbClr val="002060"/>
                </a:solidFill>
              </a:rPr>
              <a:t>dependencias de sector salud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Laboratorios de análisis clínicos, farmacia comunitaria, hospitalaria y centros de atención primaria de salud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Instituciones de educación superior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Toxicología y química legal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Centros nacionales e internacionales de investigación </a:t>
            </a:r>
          </a:p>
          <a:p>
            <a:pPr algn="l"/>
            <a:endParaRPr lang="es-VE" dirty="0"/>
          </a:p>
        </p:txBody>
      </p:sp>
      <p:pic>
        <p:nvPicPr>
          <p:cNvPr id="4" name="3 Imagen" descr="http://paginas.fisica.uson.mx/eff.2013/wp-content/uploads/2013/04/Logo_unach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571480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C:\Perfiles\Administrador\Escritorio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571744"/>
            <a:ext cx="2234321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86050" y="2643182"/>
            <a:ext cx="5708726" cy="4214818"/>
          </a:xfrm>
        </p:spPr>
        <p:txBody>
          <a:bodyPr>
            <a:normAutofit/>
          </a:bodyPr>
          <a:lstStyle/>
          <a:p>
            <a:pPr algn="just"/>
            <a:r>
              <a:rPr lang="es-VE" sz="2800" b="1" dirty="0" smtClean="0">
                <a:solidFill>
                  <a:srgbClr val="002060"/>
                </a:solidFill>
              </a:rPr>
              <a:t>Sector privado:</a:t>
            </a:r>
          </a:p>
          <a:p>
            <a:pPr algn="just"/>
            <a:endParaRPr lang="es-VE" b="1" dirty="0" smtClean="0">
              <a:solidFill>
                <a:srgbClr val="00206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Laboratorios de análisis clínicos y farmacias particulares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Empresas de control de calidad en la industria farmacéutica y de productos biológicos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Laboratorios e industrias químicas y farmacéuticas y sus centros de investigación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Universidades e instituciones de educación superior privadas</a:t>
            </a:r>
            <a:endParaRPr lang="es-VE" b="1" dirty="0">
              <a:solidFill>
                <a:srgbClr val="002060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285984" y="571480"/>
            <a:ext cx="4500594" cy="1363014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4.3 perfil deseable del profesional</a:t>
            </a:r>
            <a:endParaRPr kumimoji="0" lang="es-VE" sz="3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4 Imagen" descr="http://paginas.fisica.uson.mx/eff.2013/wp-content/uploads/2013/04/Logo_unach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571480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C:\Perfiles\Administrador\Escritorio\qfb_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500306"/>
            <a:ext cx="1841500" cy="3683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Perfiles\Administrador\Escritorio\fc8a5233375e812c333227c7bd34eee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929198"/>
            <a:ext cx="5715000" cy="1571612"/>
          </a:xfrm>
          <a:prstGeom prst="rect">
            <a:avLst/>
          </a:prstGeom>
          <a:noFill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7772400" cy="2714644"/>
          </a:xfrm>
        </p:spPr>
        <p:txBody>
          <a:bodyPr>
            <a:normAutofit/>
          </a:bodyPr>
          <a:lstStyle/>
          <a:p>
            <a:pPr algn="just"/>
            <a:r>
              <a:rPr lang="es-VE" sz="2800" b="1" dirty="0" smtClean="0">
                <a:solidFill>
                  <a:srgbClr val="002060"/>
                </a:solidFill>
              </a:rPr>
              <a:t>Como profesional independiente en:</a:t>
            </a:r>
          </a:p>
          <a:p>
            <a:pPr algn="just"/>
            <a:r>
              <a:rPr lang="es-VE" b="1" dirty="0" smtClean="0">
                <a:solidFill>
                  <a:srgbClr val="002060"/>
                </a:solidFill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Apoyo en el diseño y desarrollo de proyectos científicos y tecnológicos</a:t>
            </a:r>
            <a:endParaRPr lang="es-VE" b="1" dirty="0" smtClean="0">
              <a:solidFill>
                <a:srgbClr val="00206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Creación de centros de diagnósticos clínicos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Asesorías en farmacia hospitalaria y comunitaria </a:t>
            </a:r>
          </a:p>
          <a:p>
            <a:pPr algn="just">
              <a:buFont typeface="Arial" pitchFamily="34" charset="0"/>
              <a:buChar char="•"/>
            </a:pPr>
            <a:r>
              <a:rPr lang="es-VE" b="1" dirty="0" smtClean="0">
                <a:solidFill>
                  <a:srgbClr val="002060"/>
                </a:solidFill>
              </a:rPr>
              <a:t>Creación de centros de distribución de medicamentos 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285984" y="571480"/>
            <a:ext cx="4500594" cy="1363014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4.3 perfil deseable del profesional</a:t>
            </a:r>
            <a:endParaRPr kumimoji="0" lang="es-VE" sz="3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4 Imagen" descr="http://paginas.fisica.uson.mx/eff.2013/wp-content/uploads/2013/04/Logo_unach.gif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571480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28794" y="714356"/>
            <a:ext cx="5065784" cy="862948"/>
          </a:xfrm>
        </p:spPr>
        <p:txBody>
          <a:bodyPr>
            <a:normAutofit/>
          </a:bodyPr>
          <a:lstStyle/>
          <a:p>
            <a:pPr algn="ctr"/>
            <a:r>
              <a:rPr lang="es-VE" sz="2400" dirty="0" smtClean="0">
                <a:solidFill>
                  <a:srgbClr val="336699"/>
                </a:solidFill>
              </a:rPr>
              <a:t>4.4 objetivo de la carrera de Químico </a:t>
            </a:r>
            <a:r>
              <a:rPr lang="es-VE" sz="2400" dirty="0" err="1" smtClean="0">
                <a:solidFill>
                  <a:srgbClr val="336699"/>
                </a:solidFill>
              </a:rPr>
              <a:t>F</a:t>
            </a:r>
            <a:r>
              <a:rPr lang="es-VE" sz="2400" dirty="0" err="1" smtClean="0">
                <a:solidFill>
                  <a:srgbClr val="336699"/>
                </a:solidFill>
              </a:rPr>
              <a:t>armacobiologo</a:t>
            </a:r>
            <a:endParaRPr lang="es-VE" sz="2400" dirty="0">
              <a:solidFill>
                <a:srgbClr val="336699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857496"/>
            <a:ext cx="4994346" cy="3286148"/>
          </a:xfrm>
        </p:spPr>
        <p:txBody>
          <a:bodyPr>
            <a:normAutofit lnSpcReduction="10000"/>
          </a:bodyPr>
          <a:lstStyle/>
          <a:p>
            <a:pPr algn="just"/>
            <a:r>
              <a:rPr lang="es-VE" sz="2400" b="1" dirty="0" smtClean="0">
                <a:solidFill>
                  <a:srgbClr val="002060"/>
                </a:solidFill>
              </a:rPr>
              <a:t>Formar profesionales de nivel competitivo, capaces de resolver problemas en el campo de la salud en lo que se respecta a al química de la vida y altamente comprometidos con el servicio a la comunidad</a:t>
            </a:r>
            <a:endParaRPr lang="es-VE" sz="2400" b="1" dirty="0">
              <a:solidFill>
                <a:srgbClr val="002060"/>
              </a:solidFill>
            </a:endParaRPr>
          </a:p>
        </p:txBody>
      </p:sp>
      <p:pic>
        <p:nvPicPr>
          <p:cNvPr id="4" name="3 Imagen" descr="http://paginas.fisica.uson.mx/eff.2013/wp-content/uploads/2013/04/Logo_unach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500042"/>
            <a:ext cx="153352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rto="http://schemas.microsoft.com/office/word/2006/arto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erfiles\Administrador\Mis documentos\ciencias quim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571480"/>
            <a:ext cx="1814500" cy="18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Perfiles\Administrador\Escritorio\quimico_farmaceutico_oportunidad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3286124"/>
            <a:ext cx="2928957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80</TotalTime>
  <Words>468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Aspecto</vt:lpstr>
      <vt:lpstr>Facultad de ciencias químicas extensión ocozocoautla</vt:lpstr>
      <vt:lpstr>Facultad de ciencias químicas extensión ocozocoautla</vt:lpstr>
      <vt:lpstr>4.1 Perfil de ingreso</vt:lpstr>
      <vt:lpstr>4.1 Perfil de  ingreso</vt:lpstr>
      <vt:lpstr>4.2 perfil de egreso </vt:lpstr>
      <vt:lpstr>4.3 perfil deseable del profesional</vt:lpstr>
      <vt:lpstr>Diapositiva 7</vt:lpstr>
      <vt:lpstr>Diapositiva 8</vt:lpstr>
      <vt:lpstr>4.4 objetivo de la carrera de Químico Farmacobiologo</vt:lpstr>
    </vt:vector>
  </TitlesOfParts>
  <Company>ELEGANTE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Facultad de ciencias químicas extensión ocozocoautla</dc:title>
  <dc:creator>WinELEGANT</dc:creator>
  <cp:lastModifiedBy>WinELEGANT</cp:lastModifiedBy>
  <cp:revision>8</cp:revision>
  <dcterms:created xsi:type="dcterms:W3CDTF">2014-03-10T01:55:59Z</dcterms:created>
  <dcterms:modified xsi:type="dcterms:W3CDTF">2014-03-10T03:16:31Z</dcterms:modified>
</cp:coreProperties>
</file>