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C64FB-070A-4A8C-8C19-D69F7E58A4CD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F6F45-E796-426F-A948-BE4C4D2101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603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6C0B6-6921-4123-881C-8007FA27E40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3945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388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841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030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78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222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298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72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384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81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270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26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FA9F7-DCF3-47B9-BF50-1E67FF134B2A}" type="datetimeFigureOut">
              <a:rPr lang="es-MX" smtClean="0"/>
              <a:t>05/10/2013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CAA94-95B8-42C0-A6D7-9FC95580E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997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94836" y="1700808"/>
            <a:ext cx="6400800" cy="1368152"/>
          </a:xfrm>
        </p:spPr>
        <p:txBody>
          <a:bodyPr/>
          <a:lstStyle/>
          <a:p>
            <a:r>
              <a:rPr lang="es-MX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Tema: Mitosis  y</a:t>
            </a:r>
          </a:p>
          <a:p>
            <a:r>
              <a:rPr lang="es-MX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r>
              <a:rPr lang="es-MX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eiosis</a:t>
            </a:r>
            <a:endParaRPr lang="es-MX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6821068" y="6096773"/>
            <a:ext cx="2304728" cy="744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H.B.</a:t>
            </a:r>
            <a:endParaRPr lang="es-MX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905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/>
              <a:t>¿Qué es el centriolo?</a:t>
            </a:r>
          </a:p>
          <a:p>
            <a:pPr marL="0" indent="0" algn="just">
              <a:buNone/>
            </a:pPr>
            <a:r>
              <a:rPr lang="es-MX" sz="2000" dirty="0" smtClean="0"/>
              <a:t>son </a:t>
            </a:r>
            <a:r>
              <a:rPr lang="es-MX" sz="2000" dirty="0"/>
              <a:t>una pareja de tubos que forman parte </a:t>
            </a:r>
            <a:r>
              <a:rPr lang="es-MX" sz="2000" dirty="0" smtClean="0"/>
              <a:t>del citoesqueleto, </a:t>
            </a:r>
            <a:r>
              <a:rPr lang="es-MX" sz="2000" dirty="0"/>
              <a:t>semejantes a cilindros huecos. Estos son orgánulos que intervienen en </a:t>
            </a:r>
            <a:r>
              <a:rPr lang="es-MX" sz="2000" dirty="0" smtClean="0"/>
              <a:t>la división celular.</a:t>
            </a:r>
          </a:p>
          <a:p>
            <a:pPr marL="0" indent="0" algn="just">
              <a:buNone/>
            </a:pPr>
            <a:endParaRPr lang="es-MX" sz="2400" dirty="0" smtClean="0"/>
          </a:p>
          <a:p>
            <a:pPr marL="0" indent="0" algn="just">
              <a:buNone/>
            </a:pPr>
            <a:r>
              <a:rPr lang="es-MX" sz="2400" dirty="0" smtClean="0"/>
              <a:t>¿Qué es el Cinetocoro?</a:t>
            </a:r>
          </a:p>
          <a:p>
            <a:pPr marL="0" indent="0" algn="just">
              <a:buNone/>
            </a:pPr>
            <a:r>
              <a:rPr lang="es-MX" sz="2000" dirty="0"/>
              <a:t>es una estructura proteica situada sobre los cromosomas superiores. Sobre esta estructura se anclan los microtúbulos </a:t>
            </a:r>
            <a:r>
              <a:rPr lang="es-MX" sz="2000" dirty="0" smtClean="0"/>
              <a:t>del</a:t>
            </a:r>
            <a:r>
              <a:rPr lang="es-MX" sz="2000" dirty="0"/>
              <a:t> huso mitótico durante los procesos de división celular (meiosis y mitosis).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3520"/>
            <a:ext cx="4139952" cy="215448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703520"/>
            <a:ext cx="4572000" cy="21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3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 smtClean="0"/>
              <a:t>¿Qué es el Huso mitótico o el Huso acromático?</a:t>
            </a:r>
          </a:p>
          <a:p>
            <a:pPr marL="0" indent="0" algn="just">
              <a:buNone/>
            </a:pPr>
            <a:r>
              <a:rPr lang="es-MX" sz="2000" dirty="0"/>
              <a:t>conjunto de </a:t>
            </a:r>
            <a:r>
              <a:rPr lang="es-MX" sz="2000" dirty="0" smtClean="0"/>
              <a:t>microtúbulos que </a:t>
            </a:r>
            <a:r>
              <a:rPr lang="es-MX" sz="2000" dirty="0"/>
              <a:t>brotan de los centriolos durante los procesos de reproducción celular, sean mitosis (huso mitótico) o meiosis (huso acromático), y que van desde los centrómeros de los cromosomas hacia los centriolos en los polos</a:t>
            </a:r>
            <a:endParaRPr lang="es-MX" sz="2000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473624"/>
            <a:ext cx="5724127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97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FASE MITOTICA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Consiste en la división nuclear y en la división citoplasmática que dan origen a dos células idénticas.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División Nuclear: Es la distribución de dos juegos de cromosomas en dos núcleos separados, dicho proceso da como resultado la repartición exacta de la información genética.</a:t>
            </a:r>
          </a:p>
          <a:p>
            <a:pPr marL="0" indent="0" algn="just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7303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FASE MITOTICA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s-MX" sz="2400" dirty="0" smtClean="0"/>
              <a:t>PROFASE: </a:t>
            </a:r>
          </a:p>
          <a:p>
            <a:pPr marL="0" indent="0">
              <a:buNone/>
            </a:pPr>
            <a:r>
              <a:rPr lang="es-MX" sz="2400" dirty="0" smtClean="0"/>
              <a:t>Las fibras de cromatina se condensan e un par de cromatides; el nucléolo y la envoltura nuclear desaparecen; los centrosomas se desplazan hacia los polos opuestos de la célula.</a:t>
            </a:r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6992"/>
            <a:ext cx="4499992" cy="350100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501008"/>
            <a:ext cx="4644007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FASE MITOTICA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sz="2400" dirty="0" smtClean="0"/>
              <a:t>2) METAFASE: </a:t>
            </a:r>
            <a:endParaRPr lang="es-MX" sz="2400" dirty="0"/>
          </a:p>
          <a:p>
            <a:pPr marL="0" indent="0" algn="just">
              <a:buNone/>
            </a:pPr>
            <a:r>
              <a:rPr lang="es-MX" sz="2400" dirty="0" smtClean="0"/>
              <a:t>Los microtúbulos alinean los centrómeros de los pares de cromatides en el centro exacto del huso mitótico.  </a:t>
            </a:r>
            <a:r>
              <a:rPr lang="es-MX" sz="2400" b="1" u="sng" dirty="0" smtClean="0"/>
              <a:t>“Conocida como plano de metafase”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501008"/>
            <a:ext cx="3909053" cy="3356993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053" y="3356992"/>
            <a:ext cx="5234947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FASE MITOTICA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400" dirty="0"/>
              <a:t>3</a:t>
            </a:r>
            <a:r>
              <a:rPr lang="es-MX" sz="2400" dirty="0" smtClean="0"/>
              <a:t>) ANAFASE: </a:t>
            </a:r>
          </a:p>
          <a:p>
            <a:pPr marL="0" indent="0" algn="just">
              <a:buNone/>
            </a:pPr>
            <a:r>
              <a:rPr lang="es-MX" sz="2400" dirty="0" smtClean="0"/>
              <a:t>Los centrómeros se dividen y separan a los dos miembros de cada par de cromatides, que se dirigen hacia los polos opuestos de la célula. Son traccionados en forma de “V” hacia polos opuestos.</a:t>
            </a:r>
            <a:endParaRPr lang="es-MX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9" y="3789040"/>
            <a:ext cx="5057728" cy="306896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789040"/>
            <a:ext cx="4240685" cy="306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37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FASE MITOTICA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sz="2400" dirty="0" smtClean="0"/>
              <a:t>4) TELOFASE :</a:t>
            </a:r>
          </a:p>
          <a:p>
            <a:pPr marL="0" indent="0" algn="just">
              <a:buNone/>
            </a:pPr>
            <a:r>
              <a:rPr lang="es-MX" sz="2400" dirty="0" smtClean="0"/>
              <a:t> Ultima etapa de la mitosis, comienza después de que concluye el movimiento de los cromosomas, en esta reaparecen la envoltura nuclear y el nucléolo; los cromosomas recuperan la forma de cromatina y desaparece el huso mitótico.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7032"/>
            <a:ext cx="4644008" cy="314096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7" y="4149080"/>
            <a:ext cx="4499993" cy="270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8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CITOSINESIS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1631675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/>
              <a:t>Surge durante la Anafase tardía. División citoplásmica; un anillo contráctil forma un surco de separación alrededor del centro de la célula, que divide el citoplasma en dos porciones iguales y separadas.</a:t>
            </a:r>
            <a:endParaRPr lang="es-MX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0" y="3231875"/>
            <a:ext cx="8939408" cy="3590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80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Es la división celular reproductiva que tiene lugar en las gónadas (ovarios y testículos) y produce gametos en los que el numero de cromosomas se reduce a la mitad. Son células haploides “simples”</a:t>
            </a:r>
            <a:endParaRPr lang="es-MX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2945"/>
            <a:ext cx="9144000" cy="341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3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Meiosis I: </a:t>
            </a:r>
          </a:p>
          <a:p>
            <a:pPr marL="0" indent="0">
              <a:buNone/>
            </a:pPr>
            <a:r>
              <a:rPr lang="es-MX" dirty="0" smtClean="0"/>
              <a:t>Durante la interfase  que precede a la meiosis I, los cromosomas de la célula diploide inicial se duplican.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25862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000" dirty="0" smtClean="0"/>
              <a:t>¿Qué es la división celular?</a:t>
            </a:r>
          </a:p>
          <a:p>
            <a:pPr marL="0" indent="0" algn="just">
              <a:buNone/>
            </a:pPr>
            <a:r>
              <a:rPr lang="es-MX" sz="2000" dirty="0" smtClean="0"/>
              <a:t>Proceso por el que una célula se reproduce, consiste en una división nuclear (mitosis) y una división citoplasmática (citocinesis).</a:t>
            </a:r>
          </a:p>
          <a:p>
            <a:pPr marL="0" indent="0" algn="just">
              <a:buNone/>
            </a:pPr>
            <a:endParaRPr lang="es-MX" sz="2000" dirty="0"/>
          </a:p>
          <a:p>
            <a:pPr marL="0" indent="0" algn="just">
              <a:buNone/>
            </a:pPr>
            <a:endParaRPr lang="es-MX" sz="2000" dirty="0" smtClean="0"/>
          </a:p>
          <a:p>
            <a:pPr marL="0" indent="0" algn="just">
              <a:buNone/>
            </a:pPr>
            <a:endParaRPr lang="es-MX" sz="2000" dirty="0"/>
          </a:p>
          <a:p>
            <a:pPr marL="0" indent="0" algn="just">
              <a:buNone/>
            </a:pPr>
            <a:endParaRPr lang="es-MX" sz="2000" dirty="0" smtClean="0"/>
          </a:p>
          <a:p>
            <a:pPr marL="0" indent="0" algn="just">
              <a:buNone/>
            </a:pPr>
            <a:endParaRPr lang="es-MX" sz="2000" dirty="0" smtClean="0"/>
          </a:p>
          <a:p>
            <a:pPr marL="0" indent="0" algn="just">
              <a:buNone/>
            </a:pPr>
            <a:endParaRPr lang="es-MX" sz="2000" dirty="0"/>
          </a:p>
          <a:p>
            <a:pPr marL="0" indent="0" algn="just">
              <a:buNone/>
            </a:pPr>
            <a:endParaRPr lang="es-MX" sz="2000" dirty="0"/>
          </a:p>
          <a:p>
            <a:pPr algn="just"/>
            <a:r>
              <a:rPr lang="es-MX" sz="2000" dirty="0" smtClean="0"/>
              <a:t>¿Qué es una célula somática?</a:t>
            </a:r>
          </a:p>
          <a:p>
            <a:pPr marL="0" indent="0" algn="just">
              <a:buNone/>
            </a:pPr>
            <a:r>
              <a:rPr lang="es-MX" sz="2000" dirty="0" smtClean="0"/>
              <a:t>Es cualquier célula que no es germinal y que da origen a tejidos.</a:t>
            </a:r>
            <a:endParaRPr lang="es-MX" sz="2000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08920"/>
            <a:ext cx="5962650" cy="1728192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581128"/>
            <a:ext cx="1907704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10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MX" dirty="0" smtClean="0"/>
              <a:t>Profase I:</a:t>
            </a:r>
          </a:p>
          <a:p>
            <a:pPr marL="0" indent="0" algn="just">
              <a:buNone/>
            </a:pPr>
            <a:r>
              <a:rPr lang="es-MX" dirty="0" smtClean="0"/>
              <a:t>Es una fase extensa en a cual los cromosomas se acortan y engrosan, la envoltura nuclear y el nucléolo desaparecen, pero en esta ocurren 2 procesos que en la “profase mitótica” no sucede estos son: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1.- Sinapsis: las dos cromatidas hermanas intercambian información formando una estructura denominada “tétradas” formada por cuatro cromatides.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2.- Entrecruzamiento (Crossing-over): intercambio de información genética entre cromatides no hermanas.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Ambos procesos en conjunto traen la llamada “recombinación genética”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940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s-MX" sz="2400" dirty="0" smtClean="0"/>
              <a:t>Metafase I:</a:t>
            </a:r>
          </a:p>
          <a:p>
            <a:pPr marL="0" indent="0">
              <a:buNone/>
            </a:pPr>
            <a:r>
              <a:rPr lang="es-MX" sz="2400" dirty="0" smtClean="0"/>
              <a:t>Las tétradas que se formaron entre los pares homólogos de cromosomas se alinean a lo largo de la placa metafísica de la célula.</a:t>
            </a:r>
          </a:p>
          <a:p>
            <a:pPr marL="0" indent="0">
              <a:buNone/>
            </a:pPr>
            <a:endParaRPr lang="es-MX" sz="2400" dirty="0" smtClean="0"/>
          </a:p>
          <a:p>
            <a:pPr algn="just"/>
            <a:r>
              <a:rPr lang="es-MX" sz="2400" dirty="0" smtClean="0"/>
              <a:t>Anafase I:</a:t>
            </a:r>
          </a:p>
          <a:p>
            <a:pPr marL="0" indent="0" algn="just">
              <a:buNone/>
            </a:pPr>
            <a:r>
              <a:rPr lang="es-MX" sz="2400" dirty="0" smtClean="0"/>
              <a:t>Los cromosomas homólogos se separan (las cromatides hermanas permanecen juntas).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Telofase I:</a:t>
            </a:r>
          </a:p>
          <a:p>
            <a:pPr marL="0" indent="0" algn="just">
              <a:buNone/>
            </a:pPr>
            <a:r>
              <a:rPr lang="es-MX" sz="2400" dirty="0" smtClean="0"/>
              <a:t>Cada célula tiene uno de los cromosomas replicados de cada par de cromosomas homólogos.</a:t>
            </a:r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5117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MEIOSIS II: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Cada una de las células haploides formadas durante la mitosis I se divide; como resultado neto se forma cuatro gametos haploides que son genéticamente diferentes de la célula diploide que dio inicio a todo el proceso.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93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MEIOSIS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2000" dirty="0"/>
          </a:p>
          <a:p>
            <a:pPr marL="0" indent="0" algn="just">
              <a:buNone/>
            </a:pPr>
            <a:endParaRPr lang="es-MX" sz="2000" dirty="0" smtClean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6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2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El “ciclo celular” abarca 2 grandes periodos, la interfase, en el que la célula no esta en división y la fase mitótica (M), cuando la célula se encuentra en división.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endParaRPr lang="es-MX" sz="2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6952"/>
            <a:ext cx="4283968" cy="3861048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852935"/>
            <a:ext cx="4860032" cy="398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1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células replica su ADN, para que las células resultantes contengan información suficiente para comenzar su ciclo vital.</a:t>
            </a:r>
          </a:p>
          <a:p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INTERFASE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034" y="3140969"/>
            <a:ext cx="4608512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Fase G</a:t>
            </a:r>
            <a:r>
              <a:rPr lang="es-MX" sz="1800" dirty="0" smtClean="0"/>
              <a:t>1 (8-10 horas):</a:t>
            </a:r>
            <a:endParaRPr lang="es-MX" sz="1800" dirty="0"/>
          </a:p>
          <a:p>
            <a:pPr marL="0" indent="0">
              <a:buNone/>
            </a:pPr>
            <a:r>
              <a:rPr lang="es-MX" sz="1800" dirty="0" smtClean="0"/>
              <a:t>La célula es metabólicamente activa; replica la mayoría de sus orgánulos y componentes </a:t>
            </a:r>
            <a:r>
              <a:rPr lang="es-MX" sz="1800" dirty="0"/>
              <a:t>c</a:t>
            </a:r>
            <a:r>
              <a:rPr lang="es-MX" sz="1800" dirty="0" smtClean="0"/>
              <a:t>itosolicos pero no su ADN. Las células que permanecen en G</a:t>
            </a:r>
            <a:r>
              <a:rPr lang="es-MX" sz="1400" dirty="0" smtClean="0"/>
              <a:t>1</a:t>
            </a:r>
            <a:r>
              <a:rPr lang="es-MX" sz="1800" dirty="0" smtClean="0"/>
              <a:t> mucho tiempo y que tal vez nunca se dividan nuevamente, se dice que están en </a:t>
            </a:r>
            <a:r>
              <a:rPr lang="es-MX" sz="1800" b="1" dirty="0" smtClean="0"/>
              <a:t>estado G</a:t>
            </a:r>
            <a:r>
              <a:rPr lang="es-MX" sz="1400" b="1" dirty="0" smtClean="0"/>
              <a:t>0 </a:t>
            </a:r>
            <a:r>
              <a:rPr lang="es-MX" sz="1800" dirty="0" smtClean="0"/>
              <a:t>(células nerviosas se encuentran en dicho estado).</a:t>
            </a:r>
          </a:p>
          <a:p>
            <a:endParaRPr lang="es-MX" sz="1800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INTERFASE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501008"/>
            <a:ext cx="5040560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5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Fase S (8 horas):</a:t>
            </a:r>
            <a:endParaRPr lang="es-MX" dirty="0"/>
          </a:p>
          <a:p>
            <a:pPr marL="0" indent="0" algn="just">
              <a:buNone/>
            </a:pPr>
            <a:r>
              <a:rPr lang="es-MX" sz="2000" dirty="0" smtClean="0"/>
              <a:t>Tiene lugar la replicación del ADN. Como resultado, las dos células idénticas que se forman durare </a:t>
            </a:r>
            <a:r>
              <a:rPr lang="es-MX" sz="2000" dirty="0"/>
              <a:t>l</a:t>
            </a:r>
            <a:r>
              <a:rPr lang="es-MX" sz="2000" dirty="0" smtClean="0"/>
              <a:t>a división celular tendrán exactamente el mismo material genético.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INTERFASE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356992"/>
            <a:ext cx="5616624" cy="350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Fase G</a:t>
            </a:r>
            <a:r>
              <a:rPr lang="es-MX" sz="2000" dirty="0" smtClean="0"/>
              <a:t>2 (4-6 horas):</a:t>
            </a:r>
            <a:endParaRPr lang="es-MX" sz="2000" dirty="0"/>
          </a:p>
          <a:p>
            <a:pPr marL="0" indent="0">
              <a:buNone/>
            </a:pPr>
            <a:r>
              <a:rPr lang="es-MX" sz="2000" dirty="0" smtClean="0"/>
              <a:t>El crecimiento celular continua, las enzimas y otras proteínas se sintetizan como preparación para la división celular y se completa la replicación de los centrosomas.</a:t>
            </a:r>
          </a:p>
          <a:p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INTERFASE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573016"/>
            <a:ext cx="6264696" cy="330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95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000" dirty="0" smtClean="0"/>
              <a:t>¿Qué es el Cromosoma?</a:t>
            </a:r>
          </a:p>
          <a:p>
            <a:pPr marL="0" indent="0">
              <a:buNone/>
            </a:pPr>
            <a:r>
              <a:rPr lang="es-MX" sz="2000" dirty="0" smtClean="0"/>
              <a:t>Es cada una de las pequeñas estructuras filamentosas que hay en el núcleo celular.</a:t>
            </a:r>
          </a:p>
          <a:p>
            <a:pPr marL="0" indent="0">
              <a:buNone/>
            </a:pPr>
            <a:endParaRPr lang="es-MX" sz="2000" dirty="0" smtClean="0"/>
          </a:p>
          <a:p>
            <a:r>
              <a:rPr lang="es-MX" sz="2000" dirty="0" smtClean="0"/>
              <a:t>¿Qué es el Centrosoma? </a:t>
            </a:r>
          </a:p>
          <a:p>
            <a:pPr marL="0" indent="0">
              <a:buNone/>
            </a:pPr>
            <a:r>
              <a:rPr lang="es-MX" sz="2000" dirty="0" smtClean="0"/>
              <a:t>Es una red densa de pequeñas fibras proteicas ubicada cerca del núcleo celular, contiene un par de centriolos y material pericentrional.</a:t>
            </a:r>
          </a:p>
          <a:p>
            <a:pPr marL="0" indent="0">
              <a:buNone/>
            </a:pPr>
            <a:endParaRPr lang="es-MX" sz="2000" dirty="0" smtClean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437112"/>
            <a:ext cx="6293565" cy="241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9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" y="1484784"/>
            <a:ext cx="3057492" cy="5373216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División Celular</a:t>
            </a:r>
            <a:endParaRPr lang="es-MX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635896" y="1847200"/>
            <a:ext cx="55081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Diagrama:</a:t>
            </a:r>
          </a:p>
          <a:p>
            <a:endParaRPr lang="es-MX" dirty="0" smtClean="0"/>
          </a:p>
          <a:p>
            <a:r>
              <a:rPr lang="es-MX" dirty="0" smtClean="0"/>
              <a:t>(</a:t>
            </a:r>
            <a:r>
              <a:rPr lang="es-MX" dirty="0"/>
              <a:t>1) </a:t>
            </a:r>
            <a:r>
              <a:rPr lang="es-MX" dirty="0" smtClean="0"/>
              <a:t>Cromática, </a:t>
            </a:r>
            <a:r>
              <a:rPr lang="es-MX" dirty="0"/>
              <a:t>cada una de las partes idénticas de un cromosoma luego de la duplicación del </a:t>
            </a:r>
            <a:r>
              <a:rPr lang="es-MX" dirty="0" smtClean="0"/>
              <a:t>ADN.</a:t>
            </a:r>
          </a:p>
          <a:p>
            <a:endParaRPr lang="es-MX" dirty="0" smtClean="0"/>
          </a:p>
          <a:p>
            <a:r>
              <a:rPr lang="es-MX" dirty="0" smtClean="0"/>
              <a:t>(</a:t>
            </a:r>
            <a:r>
              <a:rPr lang="es-MX" dirty="0"/>
              <a:t>2) Centrómero, el lugar del cromosoma en el cual ambas </a:t>
            </a:r>
            <a:r>
              <a:rPr lang="es-MX" dirty="0" smtClean="0"/>
              <a:t>cromáticas </a:t>
            </a:r>
            <a:r>
              <a:rPr lang="es-MX" dirty="0"/>
              <a:t>se tocan. 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(</a:t>
            </a:r>
            <a:r>
              <a:rPr lang="es-MX" dirty="0"/>
              <a:t>3) Brazo corto. 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(</a:t>
            </a:r>
            <a:r>
              <a:rPr lang="es-MX" dirty="0"/>
              <a:t>4) Brazo largo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r>
              <a:rPr lang="es-MX" dirty="0" smtClean="0"/>
              <a:t>(5) Centrómero “imagen completa”</a:t>
            </a:r>
            <a:r>
              <a:rPr lang="es-MX" dirty="0"/>
              <a:t> construcción primaria que, utilizando tinciones tradicionales, aparece menos teñida que el resto del </a:t>
            </a:r>
            <a:r>
              <a:rPr lang="es-MX" dirty="0" smtClean="0"/>
              <a:t>cromosoma.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004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886</Words>
  <Application>Microsoft Office PowerPoint</Application>
  <PresentationFormat>Presentación en pantalla (4:3)</PresentationFormat>
  <Paragraphs>105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División Celular</vt:lpstr>
      <vt:lpstr>División Celular</vt:lpstr>
      <vt:lpstr>División Celular</vt:lpstr>
      <vt:lpstr>INTERFASE</vt:lpstr>
      <vt:lpstr>INTERFASE</vt:lpstr>
      <vt:lpstr>INTERFASE</vt:lpstr>
      <vt:lpstr>INTERFASE</vt:lpstr>
      <vt:lpstr>División Celular</vt:lpstr>
      <vt:lpstr>División Celular</vt:lpstr>
      <vt:lpstr>División Celular</vt:lpstr>
      <vt:lpstr>División Celular</vt:lpstr>
      <vt:lpstr>FASE MITOTICA</vt:lpstr>
      <vt:lpstr>FASE MITOTICA</vt:lpstr>
      <vt:lpstr>FASE MITOTICA</vt:lpstr>
      <vt:lpstr>FASE MITOTICA</vt:lpstr>
      <vt:lpstr>FASE MITOTICA</vt:lpstr>
      <vt:lpstr>CITOSINESIS</vt:lpstr>
      <vt:lpstr>MEIOSIS</vt:lpstr>
      <vt:lpstr>MEIOSIS</vt:lpstr>
      <vt:lpstr>MEIOSIS</vt:lpstr>
      <vt:lpstr>MEIOSIS</vt:lpstr>
      <vt:lpstr>MEIOSIS</vt:lpstr>
      <vt:lpstr>MEIOSIS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División Celular</dc:title>
  <dc:creator>Alexandra</dc:creator>
  <cp:lastModifiedBy>Alexandra</cp:lastModifiedBy>
  <cp:revision>1</cp:revision>
  <dcterms:created xsi:type="dcterms:W3CDTF">2013-10-05T14:09:56Z</dcterms:created>
  <dcterms:modified xsi:type="dcterms:W3CDTF">2013-10-05T14:12:06Z</dcterms:modified>
</cp:coreProperties>
</file>